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845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47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0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25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48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73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36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78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75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48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8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3F777-6721-4D07-9FEE-8254F142F96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14DAF-9546-439C-8387-DF5F46284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44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C5BC5B1-FDB0-D9E2-810E-5A4B5F39A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88801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95082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926846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869353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421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343383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032820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055097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570890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93402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88925230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044968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100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08867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938690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1433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396403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2343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95C18AC-1BAC-CE2D-767E-2BFF00A0A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53" y="0"/>
            <a:ext cx="1744394" cy="192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FD688-E772-B0CA-DEBB-7120A4105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54" y="0"/>
            <a:ext cx="1744394" cy="1927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06065-2692-B928-2A99-D03AB3295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24" y="991773"/>
            <a:ext cx="2039817" cy="1927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DF20A-5E1F-08EC-19A1-65DB9E0B3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1" y="991773"/>
            <a:ext cx="1981203" cy="192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A9BEE-5061-B4C5-64A4-D83456023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5" y="2609555"/>
            <a:ext cx="2518704" cy="192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AFF7E-6751-7F7E-EE55-493378A10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65" y="2609554"/>
            <a:ext cx="2518704" cy="192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C29BA4-43DF-61DC-E872-A07064219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57" y="590844"/>
            <a:ext cx="6214407" cy="5058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8F295-EAB8-8FF6-C1A8-7836A6FA8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3735848"/>
            <a:ext cx="4487594" cy="31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C18AC-1BAC-CE2D-767E-2BFF00A0A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53" y="0"/>
            <a:ext cx="1744394" cy="192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FD688-E772-B0CA-DEBB-7120A4105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54" y="0"/>
            <a:ext cx="1744394" cy="1927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06065-2692-B928-2A99-D03AB3295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24" y="991773"/>
            <a:ext cx="2039817" cy="1927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DF20A-5E1F-08EC-19A1-65DB9E0B3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1" y="991773"/>
            <a:ext cx="1981203" cy="192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A9BEE-5061-B4C5-64A4-D83456023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5" y="2609555"/>
            <a:ext cx="2518704" cy="192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AFF7E-6751-7F7E-EE55-493378A10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65" y="2609554"/>
            <a:ext cx="2518704" cy="192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C29BA4-43DF-61DC-E872-A07064219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418" y="557203"/>
            <a:ext cx="6273019" cy="5105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8F295-EAB8-8FF6-C1A8-7836A6FA8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3545055"/>
            <a:ext cx="4487594" cy="3312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14CF58-8E74-9F59-C8E3-5329231BF78C}"/>
              </a:ext>
            </a:extLst>
          </p:cNvPr>
          <p:cNvSpPr/>
          <p:nvPr/>
        </p:nvSpPr>
        <p:spPr>
          <a:xfrm>
            <a:off x="3840480" y="5978769"/>
            <a:ext cx="4487594" cy="8792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DRA</a:t>
            </a:r>
          </a:p>
        </p:txBody>
      </p:sp>
    </p:spTree>
    <p:extLst>
      <p:ext uri="{BB962C8B-B14F-4D97-AF65-F5344CB8AC3E}">
        <p14:creationId xmlns:p14="http://schemas.microsoft.com/office/powerpoint/2010/main" val="303893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harika seelaboina</dc:creator>
  <cp:lastModifiedBy>harika seelaboina</cp:lastModifiedBy>
  <cp:revision>1</cp:revision>
  <dcterms:created xsi:type="dcterms:W3CDTF">2023-08-06T08:49:18Z</dcterms:created>
  <dcterms:modified xsi:type="dcterms:W3CDTF">2023-08-06T09:32:46Z</dcterms:modified>
</cp:coreProperties>
</file>